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F314-DB86-437E-9D37-C0DB7BC77C4B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A9BAC-5204-465C-8440-20290862EA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330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A9BAC-5204-465C-8440-20290862EAF1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69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620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4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431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430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346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95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19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06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29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15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980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A0BB-3497-4560-92C1-40F3BD234BC1}" type="datetimeFigureOut">
              <a:rPr lang="en-IN" smtClean="0"/>
              <a:t>11-02-2019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681C-76AC-4533-8488-67F83C7C40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421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REGIONAL EXAMINATION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</a:t>
            </a:r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</a:t>
            </a:r>
            <a:r>
              <a:rPr lang="en-IN" sz="1600" dirty="0" smtClean="0">
                <a:solidFill>
                  <a:srgbClr val="00B0F0"/>
                </a:solidFill>
              </a:rPr>
              <a:t>Assistant professor</a:t>
            </a: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</a:t>
            </a:r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9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WELCOME\Desktop\thyroid ppt\thyroid-gland-examination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2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WELCOME\Desktop\thyroid ppt\thyroid-gland-examination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2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WELCOME\Desktop\thyroid ppt\thyroid-gland-examination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7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WELCOME\Desktop\thyroid ppt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9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WELCOME\Desktop\thyroid ppt\thyroid-gland-examination-24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6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WELCOME\Desktop\thyroid ppt\thyroid-gland-examination-25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9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WELCOME\Desktop\thyroid ppt\thyroid-gland-examination-26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4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WELCOME\Desktop\thyroid ppt\thyroid-gland-examination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6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WELCOME\Desktop\thyroid ppt\thyroid-gland-examination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5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WELCOME\Desktop\thyroid ppt\hq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8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b="1" dirty="0" smtClean="0"/>
              <a:t>          </a:t>
            </a:r>
          </a:p>
          <a:p>
            <a:pPr marL="0" indent="0">
              <a:buNone/>
            </a:pPr>
            <a:r>
              <a:rPr lang="en-IN" sz="3600" b="1" dirty="0">
                <a:solidFill>
                  <a:srgbClr val="FF0000"/>
                </a:solidFill>
              </a:rPr>
              <a:t> </a:t>
            </a:r>
            <a:r>
              <a:rPr lang="en-IN" sz="3600" b="1" dirty="0" smtClean="0">
                <a:solidFill>
                  <a:srgbClr val="FF0000"/>
                </a:solidFill>
              </a:rPr>
              <a:t>          THYROID GLAND EXAMINATION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5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WELCOME\Desktop\thyroid ppt\thyroid-gland-examination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26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WELCOME\Desktop\thyroid ppt\thyroid-gland-examination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0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WELCOME\Desktop\thyroid ppt\thyroid-gland-examination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19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WELCOME\Desktop\thyroid ppt\thyroid-gland-examination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53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sz="7200" dirty="0" smtClean="0">
                <a:solidFill>
                  <a:srgbClr val="FF0000"/>
                </a:solidFill>
              </a:rPr>
              <a:t>THANK YOU……….</a:t>
            </a:r>
            <a:endParaRPr lang="en-I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5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WELCOME\Desktop\thyroid ppt\thyroid-gland-examination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7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WELCOME\Desktop\thyroid ppt\thyroid-gland-examination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5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WELCOME\Desktop\thyroid ppt\thyroid-gland-examination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1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WELCOME\Desktop\thyroid ppt\thyroid-gland-examination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3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WELCOME\Desktop\thyroid ppt\thyroid-gland-examination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6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WELCOME\Desktop\thyroid ppt\thyroid-gland-examination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1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WELCOME\Desktop\thyroid ppt\thyroid-gland-examination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1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</Words>
  <Application>Microsoft Office PowerPoint</Application>
  <PresentationFormat>On-screen Show (4:3)</PresentationFormat>
  <Paragraphs>11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REGIONAL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EXAMINATION</dc:title>
  <dc:creator>ismail - [2010]</dc:creator>
  <cp:lastModifiedBy>ismail - [2010]</cp:lastModifiedBy>
  <cp:revision>6</cp:revision>
  <dcterms:created xsi:type="dcterms:W3CDTF">2019-02-11T03:42:47Z</dcterms:created>
  <dcterms:modified xsi:type="dcterms:W3CDTF">2019-02-11T07:54:08Z</dcterms:modified>
</cp:coreProperties>
</file>